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6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6" r:id="rId52"/>
    <p:sldId id="317" r:id="rId53"/>
    <p:sldId id="318" r:id="rId54"/>
    <p:sldId id="319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Roboto" panose="02000000000000000000" pitchFamily="2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42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472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7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51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4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73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264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9946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0055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507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9 – Mouse Actions 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Double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Right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Cursor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 and Hold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Drop1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Drop2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Offset of element (Coordinates)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rect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57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E1B59B-97CC-4CC6-AB29-DF7540C5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49136"/>
              </p:ext>
            </p:extLst>
          </p:nvPr>
        </p:nvGraphicFramePr>
        <p:xfrm>
          <a:off x="569843" y="154011"/>
          <a:ext cx="7797633" cy="474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Bitmap Image" r:id="rId4" imgW="6648480" imgH="4046400" progId="Paint.Picture">
                  <p:embed/>
                </p:oleObj>
              </mc:Choice>
              <mc:Fallback>
                <p:oleObj name="Bitmap Image" r:id="rId4" imgW="6648480" imgH="4046400" progId="Paint.Picture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5E1B59B-97CC-4CC6-AB29-DF7540C5EE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843" y="154011"/>
                        <a:ext cx="7797633" cy="474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02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10 – Scroll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JavaScript Commands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ActionsChains library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Keyboard (KEYS)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WebDriver itself</a:t>
            </a:r>
          </a:p>
        </p:txBody>
      </p:sp>
    </p:spTree>
    <p:extLst>
      <p:ext uri="{BB962C8B-B14F-4D97-AF65-F5344CB8AC3E}">
        <p14:creationId xmlns:p14="http://schemas.microsoft.com/office/powerpoint/2010/main" val="20407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JavaScript commands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pixel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could find by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currently cannot be found 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not sure if it is in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horizontally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1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</a:t>
            </a:r>
            <a:r>
              <a:rPr lang="en-US" sz="4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ActionChains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3FD0-7216-43BF-8DBC-32AD2A6D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9" y="1914468"/>
            <a:ext cx="8439881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6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Keyboard 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find element</a:t>
            </a:r>
          </a:p>
        </p:txBody>
      </p:sp>
    </p:spTree>
    <p:extLst>
      <p:ext uri="{BB962C8B-B14F-4D97-AF65-F5344CB8AC3E}">
        <p14:creationId xmlns:p14="http://schemas.microsoft.com/office/powerpoint/2010/main" val="37333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WebDriver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78FD8-BB12-4C70-B3FD-2C0AD690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1143138"/>
            <a:ext cx="7190093" cy="35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8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4757570-F9B5-4673-A712-BF3CCCE8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43760"/>
            <a:ext cx="8520600" cy="203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EDFA8-C0AF-489D-83F0-C69B136FD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185804" y="1314670"/>
            <a:ext cx="8454886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‘By’ class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Text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Class/Link, etc.…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element is selected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“Radio button” status 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“Switch button”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“Checkbox”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Enable/Disable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value of input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invalid input (field errors)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Session 11 – Get attributes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136105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Sleep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Implicitly Wait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not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disable/enable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visible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disappear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WebDriverWait until Expected Conditions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page is loaded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12 – Conditional Waits</a:t>
            </a:r>
          </a:p>
        </p:txBody>
      </p:sp>
    </p:spTree>
    <p:extLst>
      <p:ext uri="{BB962C8B-B14F-4D97-AF65-F5344CB8AC3E}">
        <p14:creationId xmlns:p14="http://schemas.microsoft.com/office/powerpoint/2010/main" val="1466352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201372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Alert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Dialog (Popup)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Snackbar (Toast)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Tooltip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13 </a:t>
            </a:r>
          </a:p>
        </p:txBody>
      </p:sp>
      <p:sp>
        <p:nvSpPr>
          <p:cNvPr id="5" name="Google Shape;159;p23">
            <a:extLst>
              <a:ext uri="{FF2B5EF4-FFF2-40B4-BE49-F238E27FC236}">
                <a16:creationId xmlns:a16="http://schemas.microsoft.com/office/drawing/2014/main" id="{EA5C3EBE-C7CC-4363-934A-BC5E601C6626}"/>
              </a:ext>
            </a:extLst>
          </p:cNvPr>
          <p:cNvSpPr txBox="1">
            <a:spLocks/>
          </p:cNvSpPr>
          <p:nvPr/>
        </p:nvSpPr>
        <p:spPr>
          <a:xfrm>
            <a:off x="228599" y="1405710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Tricks for:  </a:t>
            </a:r>
          </a:p>
        </p:txBody>
      </p:sp>
    </p:spTree>
    <p:extLst>
      <p:ext uri="{BB962C8B-B14F-4D97-AF65-F5344CB8AC3E}">
        <p14:creationId xmlns:p14="http://schemas.microsoft.com/office/powerpoint/2010/main" val="27788335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14 – Store Cache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01C64E-69C7-4B69-A7A1-14754E97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419" y="1229115"/>
            <a:ext cx="3862360" cy="386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1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4185</TotalTime>
  <Words>1249</Words>
  <Application>Microsoft Office PowerPoint</Application>
  <PresentationFormat>On-screen Show (16:9)</PresentationFormat>
  <Paragraphs>293</Paragraphs>
  <Slides>54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Roboto</vt:lpstr>
      <vt:lpstr>Arial</vt:lpstr>
      <vt:lpstr>Calibri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  <vt:lpstr>Session 9 – Mouse Actions </vt:lpstr>
      <vt:lpstr>PowerPoint Presentation</vt:lpstr>
      <vt:lpstr>Session 10 – Scroll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26</cp:revision>
  <dcterms:modified xsi:type="dcterms:W3CDTF">2022-02-14T21:14:26Z</dcterms:modified>
</cp:coreProperties>
</file>